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57" r:id="rId7"/>
    <p:sldId id="259" r:id="rId8"/>
    <p:sldId id="261" r:id="rId9"/>
    <p:sldId id="260" r:id="rId10"/>
    <p:sldId id="26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6F8CEC-DF2C-4465-B74F-CDAD212BC04B}" v="119" dt="2024-09-17T14:05:44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8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Rense" userId="05799c70-4d32-48a5-8dbc-dee295803b6e" providerId="ADAL" clId="{886F8CEC-DF2C-4465-B74F-CDAD212BC04B}"/>
    <pc:docChg chg="undo custSel addSld delSld modSld sldOrd">
      <pc:chgData name="Marianne Rense" userId="05799c70-4d32-48a5-8dbc-dee295803b6e" providerId="ADAL" clId="{886F8CEC-DF2C-4465-B74F-CDAD212BC04B}" dt="2024-09-17T14:05:44.851" v="469"/>
      <pc:docMkLst>
        <pc:docMk/>
      </pc:docMkLst>
      <pc:sldChg chg="addSp delSp modSp mod">
        <pc:chgData name="Marianne Rense" userId="05799c70-4d32-48a5-8dbc-dee295803b6e" providerId="ADAL" clId="{886F8CEC-DF2C-4465-B74F-CDAD212BC04B}" dt="2024-09-11T07:58:12.892" v="20" actId="1076"/>
        <pc:sldMkLst>
          <pc:docMk/>
          <pc:sldMk cId="288214519" sldId="256"/>
        </pc:sldMkLst>
        <pc:picChg chg="add del mod">
          <ac:chgData name="Marianne Rense" userId="05799c70-4d32-48a5-8dbc-dee295803b6e" providerId="ADAL" clId="{886F8CEC-DF2C-4465-B74F-CDAD212BC04B}" dt="2024-09-11T07:55:48.418" v="6" actId="478"/>
          <ac:picMkLst>
            <pc:docMk/>
            <pc:sldMk cId="288214519" sldId="256"/>
            <ac:picMk id="3" creationId="{1C3196E5-AEA1-7911-A215-266EE106910B}"/>
          </ac:picMkLst>
        </pc:picChg>
        <pc:picChg chg="add del mod">
          <ac:chgData name="Marianne Rense" userId="05799c70-4d32-48a5-8dbc-dee295803b6e" providerId="ADAL" clId="{886F8CEC-DF2C-4465-B74F-CDAD212BC04B}" dt="2024-09-11T07:56:06.200" v="12" actId="478"/>
          <ac:picMkLst>
            <pc:docMk/>
            <pc:sldMk cId="288214519" sldId="256"/>
            <ac:picMk id="6" creationId="{AD793F9F-8171-9678-600D-37292C1479F7}"/>
          </ac:picMkLst>
        </pc:picChg>
        <pc:picChg chg="add mod">
          <ac:chgData name="Marianne Rense" userId="05799c70-4d32-48a5-8dbc-dee295803b6e" providerId="ADAL" clId="{886F8CEC-DF2C-4465-B74F-CDAD212BC04B}" dt="2024-09-11T07:58:12.892" v="20" actId="1076"/>
          <ac:picMkLst>
            <pc:docMk/>
            <pc:sldMk cId="288214519" sldId="256"/>
            <ac:picMk id="9" creationId="{81683E91-BE71-6921-507A-05C9B8A6B781}"/>
          </ac:picMkLst>
        </pc:picChg>
      </pc:sldChg>
      <pc:sldChg chg="addSp delSp modSp mod delAnim modNotesTx">
        <pc:chgData name="Marianne Rense" userId="05799c70-4d32-48a5-8dbc-dee295803b6e" providerId="ADAL" clId="{886F8CEC-DF2C-4465-B74F-CDAD212BC04B}" dt="2024-09-17T13:56:15.077" v="464" actId="20577"/>
        <pc:sldMkLst>
          <pc:docMk/>
          <pc:sldMk cId="2311632658" sldId="257"/>
        </pc:sldMkLst>
        <pc:picChg chg="del">
          <ac:chgData name="Marianne Rense" userId="05799c70-4d32-48a5-8dbc-dee295803b6e" providerId="ADAL" clId="{886F8CEC-DF2C-4465-B74F-CDAD212BC04B}" dt="2024-09-17T13:52:41.079" v="393" actId="478"/>
          <ac:picMkLst>
            <pc:docMk/>
            <pc:sldMk cId="2311632658" sldId="257"/>
            <ac:picMk id="2" creationId="{15362C3B-3F26-B162-8574-6DF0DDB3735F}"/>
          </ac:picMkLst>
        </pc:picChg>
        <pc:picChg chg="add mod">
          <ac:chgData name="Marianne Rense" userId="05799c70-4d32-48a5-8dbc-dee295803b6e" providerId="ADAL" clId="{886F8CEC-DF2C-4465-B74F-CDAD212BC04B}" dt="2024-09-11T07:58:53.104" v="23"/>
          <ac:picMkLst>
            <pc:docMk/>
            <pc:sldMk cId="2311632658" sldId="257"/>
            <ac:picMk id="3" creationId="{25FDA662-4D94-0F3C-7D9D-5D2BD2CA0173}"/>
          </ac:picMkLst>
        </pc:picChg>
        <pc:picChg chg="add mod modCrop">
          <ac:chgData name="Marianne Rense" userId="05799c70-4d32-48a5-8dbc-dee295803b6e" providerId="ADAL" clId="{886F8CEC-DF2C-4465-B74F-CDAD212BC04B}" dt="2024-09-17T13:55:17.805" v="410"/>
          <ac:picMkLst>
            <pc:docMk/>
            <pc:sldMk cId="2311632658" sldId="257"/>
            <ac:picMk id="5" creationId="{0A55C134-25EE-8CAC-8394-788141E0BD84}"/>
          </ac:picMkLst>
        </pc:picChg>
        <pc:picChg chg="del">
          <ac:chgData name="Marianne Rense" userId="05799c70-4d32-48a5-8dbc-dee295803b6e" providerId="ADAL" clId="{886F8CEC-DF2C-4465-B74F-CDAD212BC04B}" dt="2024-09-11T07:58:54.744" v="24" actId="478"/>
          <ac:picMkLst>
            <pc:docMk/>
            <pc:sldMk cId="2311632658" sldId="257"/>
            <ac:picMk id="5" creationId="{2AE961C7-9B34-A344-4AAF-B83034E6F771}"/>
          </ac:picMkLst>
        </pc:picChg>
      </pc:sldChg>
      <pc:sldChg chg="addSp delSp modSp mod">
        <pc:chgData name="Marianne Rense" userId="05799c70-4d32-48a5-8dbc-dee295803b6e" providerId="ADAL" clId="{886F8CEC-DF2C-4465-B74F-CDAD212BC04B}" dt="2024-09-11T07:58:48.405" v="22" actId="478"/>
        <pc:sldMkLst>
          <pc:docMk/>
          <pc:sldMk cId="2343152739" sldId="258"/>
        </pc:sldMkLst>
        <pc:picChg chg="add mod">
          <ac:chgData name="Marianne Rense" userId="05799c70-4d32-48a5-8dbc-dee295803b6e" providerId="ADAL" clId="{886F8CEC-DF2C-4465-B74F-CDAD212BC04B}" dt="2024-09-11T07:58:46.006" v="21"/>
          <ac:picMkLst>
            <pc:docMk/>
            <pc:sldMk cId="2343152739" sldId="258"/>
            <ac:picMk id="4" creationId="{B651A122-9917-9BEB-F500-F165FEDE6D0A}"/>
          </ac:picMkLst>
        </pc:picChg>
        <pc:picChg chg="del">
          <ac:chgData name="Marianne Rense" userId="05799c70-4d32-48a5-8dbc-dee295803b6e" providerId="ADAL" clId="{886F8CEC-DF2C-4465-B74F-CDAD212BC04B}" dt="2024-09-11T07:58:48.405" v="22" actId="478"/>
          <ac:picMkLst>
            <pc:docMk/>
            <pc:sldMk cId="2343152739" sldId="258"/>
            <ac:picMk id="5" creationId="{2AE961C7-9B34-A344-4AAF-B83034E6F771}"/>
          </ac:picMkLst>
        </pc:picChg>
      </pc:sldChg>
      <pc:sldChg chg="addSp delSp modSp mod delAnim modAnim modNotesTx">
        <pc:chgData name="Marianne Rense" userId="05799c70-4d32-48a5-8dbc-dee295803b6e" providerId="ADAL" clId="{886F8CEC-DF2C-4465-B74F-CDAD212BC04B}" dt="2024-09-17T14:05:44.851" v="469"/>
        <pc:sldMkLst>
          <pc:docMk/>
          <pc:sldMk cId="2973853207" sldId="259"/>
        </pc:sldMkLst>
        <pc:spChg chg="add del mod">
          <ac:chgData name="Marianne Rense" userId="05799c70-4d32-48a5-8dbc-dee295803b6e" providerId="ADAL" clId="{886F8CEC-DF2C-4465-B74F-CDAD212BC04B}" dt="2024-09-16T10:09:29.276" v="234" actId="478"/>
          <ac:spMkLst>
            <pc:docMk/>
            <pc:sldMk cId="2973853207" sldId="259"/>
            <ac:spMk id="3" creationId="{4ED3AB1A-8A7B-62D0-EC22-4BC0C4952FC5}"/>
          </ac:spMkLst>
        </pc:spChg>
        <pc:spChg chg="add del mod">
          <ac:chgData name="Marianne Rense" userId="05799c70-4d32-48a5-8dbc-dee295803b6e" providerId="ADAL" clId="{886F8CEC-DF2C-4465-B74F-CDAD212BC04B}" dt="2024-09-16T10:13:14.109" v="254" actId="478"/>
          <ac:spMkLst>
            <pc:docMk/>
            <pc:sldMk cId="2973853207" sldId="259"/>
            <ac:spMk id="4" creationId="{74AEA0D3-0DB7-8B68-B2AF-8732132E4652}"/>
          </ac:spMkLst>
        </pc:spChg>
        <pc:spChg chg="add mod">
          <ac:chgData name="Marianne Rense" userId="05799c70-4d32-48a5-8dbc-dee295803b6e" providerId="ADAL" clId="{886F8CEC-DF2C-4465-B74F-CDAD212BC04B}" dt="2024-09-16T10:25:34.832" v="363" actId="1076"/>
          <ac:spMkLst>
            <pc:docMk/>
            <pc:sldMk cId="2973853207" sldId="259"/>
            <ac:spMk id="5" creationId="{B850D631-5E5C-A40B-9626-14435786DCC1}"/>
          </ac:spMkLst>
        </pc:spChg>
        <pc:spChg chg="add mod">
          <ac:chgData name="Marianne Rense" userId="05799c70-4d32-48a5-8dbc-dee295803b6e" providerId="ADAL" clId="{886F8CEC-DF2C-4465-B74F-CDAD212BC04B}" dt="2024-09-17T11:53:45.286" v="372" actId="1076"/>
          <ac:spMkLst>
            <pc:docMk/>
            <pc:sldMk cId="2973853207" sldId="259"/>
            <ac:spMk id="10" creationId="{838588B6-FEF4-5C5F-282E-352768B5580D}"/>
          </ac:spMkLst>
        </pc:spChg>
        <pc:spChg chg="add del mod">
          <ac:chgData name="Marianne Rense" userId="05799c70-4d32-48a5-8dbc-dee295803b6e" providerId="ADAL" clId="{886F8CEC-DF2C-4465-B74F-CDAD212BC04B}" dt="2024-09-16T10:24:42.040" v="358" actId="478"/>
          <ac:spMkLst>
            <pc:docMk/>
            <pc:sldMk cId="2973853207" sldId="259"/>
            <ac:spMk id="13" creationId="{C8C95EF0-29A2-25D9-3CA1-9EF9E759A8F7}"/>
          </ac:spMkLst>
        </pc:spChg>
        <pc:spChg chg="add del mod">
          <ac:chgData name="Marianne Rense" userId="05799c70-4d32-48a5-8dbc-dee295803b6e" providerId="ADAL" clId="{886F8CEC-DF2C-4465-B74F-CDAD212BC04B}" dt="2024-09-16T10:12:12.366" v="249" actId="478"/>
          <ac:spMkLst>
            <pc:docMk/>
            <pc:sldMk cId="2973853207" sldId="259"/>
            <ac:spMk id="16" creationId="{18495D4B-2985-2591-47D1-66FD7A112B14}"/>
          </ac:spMkLst>
        </pc:spChg>
        <pc:spChg chg="add mod">
          <ac:chgData name="Marianne Rense" userId="05799c70-4d32-48a5-8dbc-dee295803b6e" providerId="ADAL" clId="{886F8CEC-DF2C-4465-B74F-CDAD212BC04B}" dt="2024-09-16T10:19:07.352" v="321" actId="1076"/>
          <ac:spMkLst>
            <pc:docMk/>
            <pc:sldMk cId="2973853207" sldId="259"/>
            <ac:spMk id="19" creationId="{4F9DD8B4-9493-A541-CE5F-D90A2388FBCE}"/>
          </ac:spMkLst>
        </pc:spChg>
        <pc:spChg chg="add del mod ord">
          <ac:chgData name="Marianne Rense" userId="05799c70-4d32-48a5-8dbc-dee295803b6e" providerId="ADAL" clId="{886F8CEC-DF2C-4465-B74F-CDAD212BC04B}" dt="2024-09-16T10:24:34.640" v="354" actId="478"/>
          <ac:spMkLst>
            <pc:docMk/>
            <pc:sldMk cId="2973853207" sldId="259"/>
            <ac:spMk id="22" creationId="{2092B292-94D0-990C-A531-A94A9D53BF41}"/>
          </ac:spMkLst>
        </pc:spChg>
        <pc:spChg chg="add del mod">
          <ac:chgData name="Marianne Rense" userId="05799c70-4d32-48a5-8dbc-dee295803b6e" providerId="ADAL" clId="{886F8CEC-DF2C-4465-B74F-CDAD212BC04B}" dt="2024-09-16T10:24:38.271" v="356" actId="478"/>
          <ac:spMkLst>
            <pc:docMk/>
            <pc:sldMk cId="2973853207" sldId="259"/>
            <ac:spMk id="23" creationId="{B0038B34-8EE5-B030-B49B-8EAFBAE85F94}"/>
          </ac:spMkLst>
        </pc:spChg>
        <pc:spChg chg="add del mod">
          <ac:chgData name="Marianne Rense" userId="05799c70-4d32-48a5-8dbc-dee295803b6e" providerId="ADAL" clId="{886F8CEC-DF2C-4465-B74F-CDAD212BC04B}" dt="2024-09-16T10:24:39.982" v="357" actId="478"/>
          <ac:spMkLst>
            <pc:docMk/>
            <pc:sldMk cId="2973853207" sldId="259"/>
            <ac:spMk id="24" creationId="{A897E9FF-5190-D4A6-2800-9FFC4BE6AD90}"/>
          </ac:spMkLst>
        </pc:spChg>
        <pc:picChg chg="add mod">
          <ac:chgData name="Marianne Rense" userId="05799c70-4d32-48a5-8dbc-dee295803b6e" providerId="ADAL" clId="{886F8CEC-DF2C-4465-B74F-CDAD212BC04B}" dt="2024-09-11T07:58:57.596" v="25"/>
          <ac:picMkLst>
            <pc:docMk/>
            <pc:sldMk cId="2973853207" sldId="259"/>
            <ac:picMk id="2" creationId="{13FA2C51-6172-844D-6618-EEA988540D2D}"/>
          </ac:picMkLst>
        </pc:picChg>
        <pc:picChg chg="del">
          <ac:chgData name="Marianne Rense" userId="05799c70-4d32-48a5-8dbc-dee295803b6e" providerId="ADAL" clId="{886F8CEC-DF2C-4465-B74F-CDAD212BC04B}" dt="2024-09-11T07:59:00.366" v="26" actId="478"/>
          <ac:picMkLst>
            <pc:docMk/>
            <pc:sldMk cId="2973853207" sldId="259"/>
            <ac:picMk id="5" creationId="{2AE961C7-9B34-A344-4AAF-B83034E6F771}"/>
          </ac:picMkLst>
        </pc:picChg>
        <pc:picChg chg="add mod ord">
          <ac:chgData name="Marianne Rense" userId="05799c70-4d32-48a5-8dbc-dee295803b6e" providerId="ADAL" clId="{886F8CEC-DF2C-4465-B74F-CDAD212BC04B}" dt="2024-09-16T10:25:31.596" v="362" actId="1076"/>
          <ac:picMkLst>
            <pc:docMk/>
            <pc:sldMk cId="2973853207" sldId="259"/>
            <ac:picMk id="7" creationId="{A68A7E4B-A055-7EAD-DE7E-C05C084E6FAB}"/>
          </ac:picMkLst>
        </pc:picChg>
        <pc:picChg chg="add del mod">
          <ac:chgData name="Marianne Rense" userId="05799c70-4d32-48a5-8dbc-dee295803b6e" providerId="ADAL" clId="{886F8CEC-DF2C-4465-B74F-CDAD212BC04B}" dt="2024-09-17T14:03:56.962" v="466" actId="478"/>
          <ac:picMkLst>
            <pc:docMk/>
            <pc:sldMk cId="2973853207" sldId="259"/>
            <ac:picMk id="9" creationId="{9C46BA17-B7B5-DB52-2434-BBB87546D458}"/>
          </ac:picMkLst>
        </pc:picChg>
        <pc:picChg chg="add mod">
          <ac:chgData name="Marianne Rense" userId="05799c70-4d32-48a5-8dbc-dee295803b6e" providerId="ADAL" clId="{886F8CEC-DF2C-4465-B74F-CDAD212BC04B}" dt="2024-09-16T10:18:30.024" v="315" actId="1076"/>
          <ac:picMkLst>
            <pc:docMk/>
            <pc:sldMk cId="2973853207" sldId="259"/>
            <ac:picMk id="12" creationId="{4417C51B-8CCA-73E2-4B72-90E62D77FCC4}"/>
          </ac:picMkLst>
        </pc:picChg>
        <pc:picChg chg="add del mod">
          <ac:chgData name="Marianne Rense" userId="05799c70-4d32-48a5-8dbc-dee295803b6e" providerId="ADAL" clId="{886F8CEC-DF2C-4465-B74F-CDAD212BC04B}" dt="2024-09-16T10:12:12.366" v="249" actId="478"/>
          <ac:picMkLst>
            <pc:docMk/>
            <pc:sldMk cId="2973853207" sldId="259"/>
            <ac:picMk id="15" creationId="{534703C3-1820-3796-C460-BF2202C5F7AB}"/>
          </ac:picMkLst>
        </pc:picChg>
        <pc:picChg chg="add del mod">
          <ac:chgData name="Marianne Rense" userId="05799c70-4d32-48a5-8dbc-dee295803b6e" providerId="ADAL" clId="{886F8CEC-DF2C-4465-B74F-CDAD212BC04B}" dt="2024-09-17T14:03:54.364" v="465" actId="478"/>
          <ac:picMkLst>
            <pc:docMk/>
            <pc:sldMk cId="2973853207" sldId="259"/>
            <ac:picMk id="18" creationId="{37F4CCA8-1995-F4E6-5C39-6810DA67FA22}"/>
          </ac:picMkLst>
        </pc:picChg>
        <pc:picChg chg="add mod ord">
          <ac:chgData name="Marianne Rense" userId="05799c70-4d32-48a5-8dbc-dee295803b6e" providerId="ADAL" clId="{886F8CEC-DF2C-4465-B74F-CDAD212BC04B}" dt="2024-09-16T10:25:49.278" v="365" actId="1076"/>
          <ac:picMkLst>
            <pc:docMk/>
            <pc:sldMk cId="2973853207" sldId="259"/>
            <ac:picMk id="21" creationId="{D5D363A3-8711-2044-0484-2DEE0CA11C5A}"/>
          </ac:picMkLst>
        </pc:picChg>
      </pc:sldChg>
      <pc:sldChg chg="addSp modSp add mod modNotesTx">
        <pc:chgData name="Marianne Rense" userId="05799c70-4d32-48a5-8dbc-dee295803b6e" providerId="ADAL" clId="{886F8CEC-DF2C-4465-B74F-CDAD212BC04B}" dt="2024-09-11T09:57:41.432" v="98" actId="1076"/>
        <pc:sldMkLst>
          <pc:docMk/>
          <pc:sldMk cId="2493901820" sldId="260"/>
        </pc:sldMkLst>
        <pc:spChg chg="add mod">
          <ac:chgData name="Marianne Rense" userId="05799c70-4d32-48a5-8dbc-dee295803b6e" providerId="ADAL" clId="{886F8CEC-DF2C-4465-B74F-CDAD212BC04B}" dt="2024-09-11T09:57:41.432" v="98" actId="1076"/>
          <ac:spMkLst>
            <pc:docMk/>
            <pc:sldMk cId="2493901820" sldId="260"/>
            <ac:spMk id="3" creationId="{842FF636-55A6-B0A0-33A5-BD3B86145AD3}"/>
          </ac:spMkLst>
        </pc:spChg>
      </pc:sldChg>
      <pc:sldChg chg="addSp delSp modSp add mod modNotesTx">
        <pc:chgData name="Marianne Rense" userId="05799c70-4d32-48a5-8dbc-dee295803b6e" providerId="ADAL" clId="{886F8CEC-DF2C-4465-B74F-CDAD212BC04B}" dt="2024-09-17T14:05:19.050" v="467" actId="207"/>
        <pc:sldMkLst>
          <pc:docMk/>
          <pc:sldMk cId="876999910" sldId="261"/>
        </pc:sldMkLst>
        <pc:spChg chg="add mod">
          <ac:chgData name="Marianne Rense" userId="05799c70-4d32-48a5-8dbc-dee295803b6e" providerId="ADAL" clId="{886F8CEC-DF2C-4465-B74F-CDAD212BC04B}" dt="2024-09-17T14:05:19.050" v="467" actId="207"/>
          <ac:spMkLst>
            <pc:docMk/>
            <pc:sldMk cId="876999910" sldId="261"/>
            <ac:spMk id="5" creationId="{BA6C0635-CC75-B46C-54DD-8FD1CA98EDE1}"/>
          </ac:spMkLst>
        </pc:spChg>
        <pc:picChg chg="del">
          <ac:chgData name="Marianne Rense" userId="05799c70-4d32-48a5-8dbc-dee295803b6e" providerId="ADAL" clId="{886F8CEC-DF2C-4465-B74F-CDAD212BC04B}" dt="2024-09-11T09:13:36.969" v="34" actId="478"/>
          <ac:picMkLst>
            <pc:docMk/>
            <pc:sldMk cId="876999910" sldId="261"/>
            <ac:picMk id="2" creationId="{13FA2C51-6172-844D-6618-EEA988540D2D}"/>
          </ac:picMkLst>
        </pc:picChg>
        <pc:picChg chg="add mod modCrop">
          <ac:chgData name="Marianne Rense" userId="05799c70-4d32-48a5-8dbc-dee295803b6e" providerId="ADAL" clId="{886F8CEC-DF2C-4465-B74F-CDAD212BC04B}" dt="2024-09-17T11:56:44.708" v="373"/>
          <ac:picMkLst>
            <pc:docMk/>
            <pc:sldMk cId="876999910" sldId="261"/>
            <ac:picMk id="4" creationId="{FE95BD3D-5A29-DCE8-BE88-5CE6E7943EF4}"/>
          </ac:picMkLst>
        </pc:picChg>
      </pc:sldChg>
      <pc:sldChg chg="add del ord">
        <pc:chgData name="Marianne Rense" userId="05799c70-4d32-48a5-8dbc-dee295803b6e" providerId="ADAL" clId="{886F8CEC-DF2C-4465-B74F-CDAD212BC04B}" dt="2024-09-17T13:47:55.700" v="390" actId="47"/>
        <pc:sldMkLst>
          <pc:docMk/>
          <pc:sldMk cId="1548395213" sldId="262"/>
        </pc:sldMkLst>
      </pc:sldChg>
      <pc:sldChg chg="modSp add mod ord">
        <pc:chgData name="Marianne Rense" userId="05799c70-4d32-48a5-8dbc-dee295803b6e" providerId="ADAL" clId="{886F8CEC-DF2C-4465-B74F-CDAD212BC04B}" dt="2024-09-17T13:48:08.807" v="392" actId="1076"/>
        <pc:sldMkLst>
          <pc:docMk/>
          <pc:sldMk cId="2296002675" sldId="263"/>
        </pc:sldMkLst>
        <pc:picChg chg="mod">
          <ac:chgData name="Marianne Rense" userId="05799c70-4d32-48a5-8dbc-dee295803b6e" providerId="ADAL" clId="{886F8CEC-DF2C-4465-B74F-CDAD212BC04B}" dt="2024-09-17T13:48:08.807" v="392" actId="1076"/>
          <ac:picMkLst>
            <pc:docMk/>
            <pc:sldMk cId="2296002675" sldId="263"/>
            <ac:picMk id="2" creationId="{13FA2C51-6172-844D-6618-EEA988540D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DBFFC-132D-415B-9F4C-C5D000214021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5E29A-AEF9-4D1A-B48F-DD8D7C5027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8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60510/Nepnieuws_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runblogger.com/2014/06/nike-zoom-pegasus-31-running-shoe-review.html" TargetMode="External"/><Relationship Id="rId4" Type="http://schemas.openxmlformats.org/officeDocument/2006/relationships/hyperlink" Target="https://creativecommons.org/licenses/by/3.0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je op de foto klikt, opent de video in </a:t>
            </a:r>
            <a:r>
              <a:rPr lang="nl-NL" dirty="0" err="1"/>
              <a:t>Youtube</a:t>
            </a:r>
            <a:r>
              <a:rPr lang="nl-NL" dirty="0"/>
              <a:t>. Deze video is snel en vrij lastig en daarom eerder geschikt voor VO, dan voor PO. De volgende slide kan voor allebei.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E29A-AEF9-4D1A-B48F-DD8D7C50272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93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00" dirty="0">
                <a:hlinkClick r:id="rId3" tooltip="https://maken.wikiwijs.nl/160510/Nepnieuws_"/>
              </a:rPr>
              <a:t>Deze foto</a:t>
            </a:r>
            <a:r>
              <a:rPr lang="nl-NL" sz="500" dirty="0"/>
              <a:t> van Onbekende auteur is gelicentieerd onder </a:t>
            </a:r>
            <a:r>
              <a:rPr lang="nl-NL" sz="500" dirty="0">
                <a:hlinkClick r:id="rId4" tooltip="https://creativecommons.org/licenses/by/3.0/"/>
              </a:rPr>
              <a:t>CC BY</a:t>
            </a:r>
            <a:endParaRPr lang="nl-NL" sz="5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00" dirty="0">
                <a:hlinkClick r:id="rId5" tooltip="https://runblogger.com/2014/06/nike-zoom-pegasus-31-running-shoe-review.html"/>
              </a:rPr>
              <a:t>Deze foto</a:t>
            </a:r>
            <a:r>
              <a:rPr lang="nl-NL" sz="500" dirty="0"/>
              <a:t> van Onbekende auteur is gelicentieerd onder </a:t>
            </a:r>
            <a:r>
              <a:rPr lang="nl-NL" sz="500" dirty="0">
                <a:hlinkClick r:id="rId6" tooltip="https://creativecommons.org/licenses/by-nc-sa/3.0/"/>
              </a:rPr>
              <a:t>CC BY-SA-NC</a:t>
            </a:r>
            <a:endParaRPr lang="nl-NL" sz="5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/>
          </a:p>
          <a:p>
            <a:endParaRPr lang="nl-NL" sz="9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E29A-AEF9-4D1A-B48F-DD8D7C50272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45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je op de foto klikt</a:t>
            </a:r>
            <a:r>
              <a:rPr lang="nl-NL"/>
              <a:t>, open je het spel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E29A-AEF9-4D1A-B48F-DD8D7C50272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53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E29A-AEF9-4D1A-B48F-DD8D7C50272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62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E29A-AEF9-4D1A-B48F-DD8D7C50272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1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5163B-E802-7884-1E95-0990052D4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8E9F07-F3BE-1D84-7FEF-B9C4EB867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8782EA-1DFE-BD21-7BB2-56628838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7B12-959A-4A9F-BED6-DFCFCEF4CCF8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B80AA2-085D-48CC-D2D4-9E3D088D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34BBF0-3125-BBBA-8A84-16B0CAD3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CB1C-7752-4AEA-A239-8802467992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62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31E33-7FC1-0A67-D41F-38DC1D3E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A77DBD-2343-1BE3-23EE-69E1F675E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DE6BB7-4597-DD10-4A4B-43115CEF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7B12-959A-4A9F-BED6-DFCFCEF4CCF8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54C170-04C4-371F-BAA8-4617B9F5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9B0ECA-60FA-23EA-C559-BC590E48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CB1C-7752-4AEA-A239-8802467992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71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DAAB046-AF65-ECCB-E9DC-8AA798BDF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C80C8B1-A9E7-022A-D2C2-EBE959BE2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B414BD-E99E-35CC-7273-7D9F6C97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7B12-959A-4A9F-BED6-DFCFCEF4CCF8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564D2A-9491-7528-DE4D-3D854917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DA7CC5-CBE2-77BC-13BE-F0C42ECE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CB1C-7752-4AEA-A239-8802467992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89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A5AC5A-FA75-D549-0FB0-288B695B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C4096B-2FD3-A919-0A71-7BB90969A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E2D8DD-8884-2DE0-F3D7-6A53671C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7B12-959A-4A9F-BED6-DFCFCEF4CCF8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2EC543-B4EB-7679-88FD-DD6820E0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F656FD-58C1-12E3-5D10-C252FA5C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CB1C-7752-4AEA-A239-8802467992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75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F587C-5B5E-8B22-95C7-244B2A11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7340EB-041B-0CDA-3B1F-1CED97CCB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975F82-35DF-32FD-EB6F-36AAD5DF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7B12-959A-4A9F-BED6-DFCFCEF4CCF8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AEC530-4E20-9767-91EC-771BC95A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1F4B41-9942-D406-1211-0BF82078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CB1C-7752-4AEA-A239-8802467992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07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6C571-66B3-B03D-A0AF-14D4F7BF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6B5B12-C773-9B0E-9B91-F750E658C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E6617B-D7A5-BEB9-0B7E-BE50CE192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D6450E-F787-906F-B218-E0AC93D2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7B12-959A-4A9F-BED6-DFCFCEF4CCF8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4D5CAE-3E6C-E8E3-B17D-C20DCF2E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4ED0EF-99FE-26D1-89B4-43B2316C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CB1C-7752-4AEA-A239-8802467992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15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54E68-D328-0FE3-92F3-1610592C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8E32B6-F007-8031-011E-7161534C2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D87212-73E5-60EC-C1B7-1722C758A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7F9E59E-04AD-E81E-F185-4F34E18AF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601CB1-18B4-4AB6-06F7-479EE6D15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F50B673-E212-44B5-2C5E-06E0CF4C3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7B12-959A-4A9F-BED6-DFCFCEF4CCF8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29A4E13-7B28-D4CE-4E9A-D8446EE6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7343F62-05B2-B377-06E2-3027278A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CB1C-7752-4AEA-A239-8802467992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42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00F5-8CC2-52A8-60C7-B36BB239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648C7D3-036C-C6E8-F6F3-1D16E7F4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7B12-959A-4A9F-BED6-DFCFCEF4CCF8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4A74918-A530-C027-DEAF-187B32E5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ED5E53-7CB0-27F2-2DD4-CC11E09A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CB1C-7752-4AEA-A239-8802467992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35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B32CC1B-4B54-6D24-E690-1CF21847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7B12-959A-4A9F-BED6-DFCFCEF4CCF8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751FFC-2DFD-DDF2-533A-B3963F1E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71A38E-D963-A53C-D2BD-9D0DA812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CB1C-7752-4AEA-A239-8802467992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83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4782C-DF65-607C-D228-D1E6513B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DDEEE1-396A-5508-A7CD-60775AE4B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2295F3-0730-6F24-946C-E6493D59B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7DE187-D395-FF1D-032E-4BC9D745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7B12-959A-4A9F-BED6-DFCFCEF4CCF8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AB055A-B2BD-0855-978D-6B978C3A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231C30-3E38-8517-03DD-82627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CB1C-7752-4AEA-A239-8802467992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46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62100-3EBC-F371-4752-6C2BDEA7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66850ED-9D9A-2BC8-A220-A04EF9734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7F5552-2FFA-D2AA-B53E-4435734FF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E11989-1620-4346-61C5-304EB4FA7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7B12-959A-4A9F-BED6-DFCFCEF4CCF8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C7074B-EA23-D5A5-4856-0C70C3E1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4D35A5-2E2C-CD45-8C69-5C595108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CB1C-7752-4AEA-A239-8802467992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99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14DD9CC-923C-4290-47DC-2A36243A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B92CD5-3781-32F5-0DDA-0C5185793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A3348B-E7B4-570E-C389-97B7EC8D8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A17B12-959A-4A9F-BED6-DFCFCEF4CCF8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282F58-A3A1-7F65-FAC5-E499509D2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348E4-A699-D11F-90DE-EFA96138C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CBCB1C-7752-4AEA-A239-8802467992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50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youtu.be/yEoc7visE-Y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aken.wikiwijs.nl/160510/Nepnieuws_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hyperlink" Target="https://runblogger.com/2014/06/nike-zoom-pegasus-31-running-shoe-review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inbeeld.nl/VirtueleTour/WijkBijDuurstede-RegionaalArchiefTheGam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azu.nl/lokale-historie/maand-van-de-geschiedeni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AE961C7-9B34-A344-4AAF-B83034E6F77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4" y="5371514"/>
            <a:ext cx="3084576" cy="1486486"/>
          </a:xfrm>
          <a:prstGeom prst="rect">
            <a:avLst/>
          </a:prstGeom>
        </p:spPr>
      </p:pic>
      <p:pic>
        <p:nvPicPr>
          <p:cNvPr id="7" name="Afbeelding 6" descr="Afbeelding met Menselijk gezicht, persoon, kleding, portret">
            <a:extLst>
              <a:ext uri="{FF2B5EF4-FFF2-40B4-BE49-F238E27FC236}">
                <a16:creationId xmlns:a16="http://schemas.microsoft.com/office/drawing/2014/main" id="{8F2DD36B-1869-AC6D-3578-BB08F80B6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2" y="743243"/>
            <a:ext cx="5371514" cy="5371514"/>
          </a:xfrm>
          <a:prstGeom prst="rect">
            <a:avLst/>
          </a:prstGeom>
        </p:spPr>
      </p:pic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81683E91-BE71-6921-507A-05C9B8A6B7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5588027"/>
            <a:ext cx="1434646" cy="105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E2CE4AE-D12C-EFBC-A75D-A39EA0B3C991}"/>
              </a:ext>
            </a:extLst>
          </p:cNvPr>
          <p:cNvSpPr txBox="1"/>
          <p:nvPr/>
        </p:nvSpPr>
        <p:spPr>
          <a:xfrm>
            <a:off x="2889220" y="2769123"/>
            <a:ext cx="79610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500" b="1" dirty="0">
                <a:solidFill>
                  <a:srgbClr val="6C0000"/>
                </a:solidFill>
              </a:rPr>
              <a:t>ECHT NEP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0F66668-4D2D-E460-BC4C-39AA2EB82BD1}"/>
              </a:ext>
            </a:extLst>
          </p:cNvPr>
          <p:cNvSpPr txBox="1"/>
          <p:nvPr/>
        </p:nvSpPr>
        <p:spPr>
          <a:xfrm>
            <a:off x="3902696" y="2061237"/>
            <a:ext cx="61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Waar denk jij aan bij:</a:t>
            </a:r>
          </a:p>
        </p:txBody>
      </p:sp>
      <p:pic>
        <p:nvPicPr>
          <p:cNvPr id="4" name="Afbeelding 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651A122-9917-9BEB-F500-F165FEDE6D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5588027"/>
            <a:ext cx="1434646" cy="105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5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25FDA662-4D94-0F3C-7D9D-5D2BD2CA01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5588027"/>
            <a:ext cx="1434646" cy="1053460"/>
          </a:xfrm>
          <a:prstGeom prst="rect">
            <a:avLst/>
          </a:prstGeom>
        </p:spPr>
      </p:pic>
      <p:pic>
        <p:nvPicPr>
          <p:cNvPr id="5" name="Afbeelding 4">
            <a:hlinkClick r:id="rId4"/>
            <a:extLst>
              <a:ext uri="{FF2B5EF4-FFF2-40B4-BE49-F238E27FC236}">
                <a16:creationId xmlns:a16="http://schemas.microsoft.com/office/drawing/2014/main" id="{0A55C134-25EE-8CAC-8394-788141E0BD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108" y="1170959"/>
            <a:ext cx="4777983" cy="38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3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 descr="Afbeelding met schoen, Wandelschoenen, sneakers, sneaker&#10;&#10;Automatisch gegenereerde beschrijving">
            <a:extLst>
              <a:ext uri="{FF2B5EF4-FFF2-40B4-BE49-F238E27FC236}">
                <a16:creationId xmlns:a16="http://schemas.microsoft.com/office/drawing/2014/main" id="{D5D363A3-8711-2044-0484-2DEE0CA11C5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89789">
            <a:off x="4577808" y="2255890"/>
            <a:ext cx="2017336" cy="1513002"/>
          </a:xfrm>
          <a:prstGeom prst="rect">
            <a:avLst/>
          </a:prstGeom>
        </p:spPr>
      </p:pic>
      <p:pic>
        <p:nvPicPr>
          <p:cNvPr id="7" name="Afbeelding 6" descr="Palmbomen met vintage effect">
            <a:extLst>
              <a:ext uri="{FF2B5EF4-FFF2-40B4-BE49-F238E27FC236}">
                <a16:creationId xmlns:a16="http://schemas.microsoft.com/office/drawing/2014/main" id="{A68A7E4B-A055-7EAD-DE7E-C05C084E6F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3662">
            <a:off x="6540969" y="3472030"/>
            <a:ext cx="4743636" cy="3161189"/>
          </a:xfrm>
          <a:prstGeom prst="rect">
            <a:avLst/>
          </a:prstGeom>
        </p:spPr>
      </p:pic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3FA2C51-6172-844D-6618-EEA988540D2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5588027"/>
            <a:ext cx="1434646" cy="105346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850D631-5E5C-A40B-9626-14435786DCC1}"/>
              </a:ext>
            </a:extLst>
          </p:cNvPr>
          <p:cNvSpPr txBox="1"/>
          <p:nvPr/>
        </p:nvSpPr>
        <p:spPr>
          <a:xfrm rot="963990">
            <a:off x="7114318" y="4694948"/>
            <a:ext cx="5156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rgbClr val="6C0000"/>
                </a:solidFill>
              </a:rPr>
              <a:t>Filter?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38588B6-FEF4-5C5F-282E-352768B5580D}"/>
              </a:ext>
            </a:extLst>
          </p:cNvPr>
          <p:cNvSpPr txBox="1"/>
          <p:nvPr/>
        </p:nvSpPr>
        <p:spPr>
          <a:xfrm rot="19398163">
            <a:off x="2852063" y="4329715"/>
            <a:ext cx="1983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rgbClr val="6C0000"/>
                </a:solidFill>
              </a:rPr>
              <a:t>AI?</a:t>
            </a:r>
          </a:p>
        </p:txBody>
      </p:sp>
      <p:pic>
        <p:nvPicPr>
          <p:cNvPr id="12" name="Afbeelding 11" descr="Afbeelding met tekst, Lettertype, Merk, logo&#10;&#10;Automatisch gegenereerde beschrijving">
            <a:extLst>
              <a:ext uri="{FF2B5EF4-FFF2-40B4-BE49-F238E27FC236}">
                <a16:creationId xmlns:a16="http://schemas.microsoft.com/office/drawing/2014/main" id="{4417C51B-8CCA-73E2-4B72-90E62D77F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0585423">
            <a:off x="-154764" y="602247"/>
            <a:ext cx="5581650" cy="281940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4F9DD8B4-9493-A541-CE5F-D90A2388FBCE}"/>
              </a:ext>
            </a:extLst>
          </p:cNvPr>
          <p:cNvSpPr txBox="1"/>
          <p:nvPr/>
        </p:nvSpPr>
        <p:spPr>
          <a:xfrm rot="1379883">
            <a:off x="6537634" y="1095681"/>
            <a:ext cx="4948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rgbClr val="6C0000"/>
                </a:solidFill>
              </a:rPr>
              <a:t>Reclame</a:t>
            </a:r>
          </a:p>
        </p:txBody>
      </p:sp>
    </p:spTree>
    <p:extLst>
      <p:ext uri="{BB962C8B-B14F-4D97-AF65-F5344CB8AC3E}">
        <p14:creationId xmlns:p14="http://schemas.microsoft.com/office/powerpoint/2010/main" val="29738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id="{FE95BD3D-5A29-DCE8-BE88-5CE6E7943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454" y="785091"/>
            <a:ext cx="11961091" cy="58928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A6C0635-CC75-B46C-54DD-8FD1CA98EDE1}"/>
              </a:ext>
            </a:extLst>
          </p:cNvPr>
          <p:cNvSpPr txBox="1"/>
          <p:nvPr/>
        </p:nvSpPr>
        <p:spPr>
          <a:xfrm>
            <a:off x="3690260" y="77205"/>
            <a:ext cx="61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6C0000"/>
                </a:solidFill>
              </a:rPr>
              <a:t>Online speurtocht</a:t>
            </a:r>
          </a:p>
        </p:txBody>
      </p:sp>
    </p:spTree>
    <p:extLst>
      <p:ext uri="{BB962C8B-B14F-4D97-AF65-F5344CB8AC3E}">
        <p14:creationId xmlns:p14="http://schemas.microsoft.com/office/powerpoint/2010/main" val="87699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3FA2C51-6172-844D-6618-EEA988540D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5588027"/>
            <a:ext cx="1434646" cy="105346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42FF636-55A6-B0A0-33A5-BD3B86145AD3}"/>
              </a:ext>
            </a:extLst>
          </p:cNvPr>
          <p:cNvSpPr txBox="1"/>
          <p:nvPr/>
        </p:nvSpPr>
        <p:spPr>
          <a:xfrm>
            <a:off x="146304" y="246601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>
                <a:solidFill>
                  <a:srgbClr val="6C0000"/>
                </a:solidFill>
              </a:rPr>
              <a:t>Link naar de website:</a:t>
            </a:r>
            <a:endParaRPr lang="nl-NL" sz="3000" b="1" dirty="0">
              <a:solidFill>
                <a:srgbClr val="6C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3000" b="1" dirty="0">
                <a:solidFill>
                  <a:srgbClr val="6C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https://www.razu.nl/lokale-historie/maand-van-de-geschiedenis/</a:t>
            </a:r>
            <a:endParaRPr lang="nl-NL" sz="3000" b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0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3FA2C51-6172-844D-6618-EEA988540D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5568977"/>
            <a:ext cx="1434646" cy="105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026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CF3DAE8C8F14DA488B8D81C230F5C" ma:contentTypeVersion="18" ma:contentTypeDescription="Een nieuw document maken." ma:contentTypeScope="" ma:versionID="cf15dfe2f434d8aa4e5a7ec66c9f839a">
  <xsd:schema xmlns:xsd="http://www.w3.org/2001/XMLSchema" xmlns:xs="http://www.w3.org/2001/XMLSchema" xmlns:p="http://schemas.microsoft.com/office/2006/metadata/properties" xmlns:ns2="4a1e2251-2e8a-4728-aa96-9ed6b6b829c2" xmlns:ns3="570c8889-6afd-42ac-9438-a3633fb03799" targetNamespace="http://schemas.microsoft.com/office/2006/metadata/properties" ma:root="true" ma:fieldsID="03320d8a378ce83d5bbfe90e5dd98def" ns2:_="" ns3:_="">
    <xsd:import namespace="4a1e2251-2e8a-4728-aa96-9ed6b6b829c2"/>
    <xsd:import namespace="570c8889-6afd-42ac-9438-a3633fb037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e2251-2e8a-4728-aa96-9ed6b6b829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4c3415-6498-4399-b8e0-e839bd49161d}" ma:internalName="TaxCatchAll" ma:showField="CatchAllData" ma:web="4a1e2251-2e8a-4728-aa96-9ed6b6b82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c8889-6afd-42ac-9438-a3633fb037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0bde4269-7c0f-42d6-b455-ed60271de2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1e2251-2e8a-4728-aa96-9ed6b6b829c2" xsi:nil="true"/>
    <lcf76f155ced4ddcb4097134ff3c332f xmlns="570c8889-6afd-42ac-9438-a3633fb0379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2D9703-D0D9-4622-ACCE-9B5431378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1e2251-2e8a-4728-aa96-9ed6b6b829c2"/>
    <ds:schemaRef ds:uri="570c8889-6afd-42ac-9438-a3633fb037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6853A7-EF92-4CFE-9E23-9E7499968B89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70c8889-6afd-42ac-9438-a3633fb03799"/>
    <ds:schemaRef ds:uri="http://purl.org/dc/terms/"/>
    <ds:schemaRef ds:uri="http://purl.org/dc/elements/1.1/"/>
    <ds:schemaRef ds:uri="4a1e2251-2e8a-4728-aa96-9ed6b6b829c2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3C04DE-B211-44C4-AEC8-4D330A2244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106</Words>
  <Application>Microsoft Office PowerPoint</Application>
  <PresentationFormat>Breedbeeld</PresentationFormat>
  <Paragraphs>17</Paragraphs>
  <Slides>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Marianne Rense</dc:creator>
  <cp:lastModifiedBy>Marianne Rense</cp:lastModifiedBy>
  <cp:revision>1</cp:revision>
  <dcterms:created xsi:type="dcterms:W3CDTF">2024-09-09T10:17:52Z</dcterms:created>
  <dcterms:modified xsi:type="dcterms:W3CDTF">2024-09-17T14:05:48Z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0x010100FD9CF3DAE8C8F14DA488B8D81C230F5C</vt:lpwstr>
  </property>
  <property fmtid="{D5CDD505-2E9C-101B-9397-08002B2CF9AE}" pid="3" name="MediaServiceImageTags">
    <vt:lpwstr/>
  </property>
</Properties>
</file>